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8" r:id="rId3"/>
    <p:sldId id="276" r:id="rId4"/>
    <p:sldId id="277" r:id="rId5"/>
    <p:sldId id="257" r:id="rId6"/>
    <p:sldId id="258" r:id="rId7"/>
    <p:sldId id="270" r:id="rId8"/>
    <p:sldId id="267" r:id="rId9"/>
    <p:sldId id="273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1960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603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5357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772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646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125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791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192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932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884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068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602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F2669-FC72-4BA0-B150-74DB6034E592}" type="datetimeFigureOut">
              <a:rPr lang="en-CA" smtClean="0"/>
              <a:t>2024-03-08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856F6-E6C9-46A3-89D5-1134B266A3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10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200162" y="980728"/>
            <a:ext cx="8548302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800" dirty="0">
                <a:solidFill>
                  <a:schemeClr val="tx1"/>
                </a:solidFill>
              </a:rPr>
              <a:t>Quick Facts: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Work with your </a:t>
            </a:r>
            <a:r>
              <a:rPr lang="en-CA" sz="1800" dirty="0" err="1">
                <a:solidFill>
                  <a:schemeClr val="tx1"/>
                </a:solidFill>
              </a:rPr>
              <a:t>LogiSon</a:t>
            </a:r>
            <a:r>
              <a:rPr lang="en-CA" sz="1800" dirty="0">
                <a:solidFill>
                  <a:schemeClr val="tx1"/>
                </a:solidFill>
              </a:rPr>
              <a:t> representative to decide on the proper components and placement for your system.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Keep in touch with your </a:t>
            </a:r>
            <a:r>
              <a:rPr lang="en-CA" sz="1800" dirty="0" err="1">
                <a:solidFill>
                  <a:schemeClr val="tx1"/>
                </a:solidFill>
              </a:rPr>
              <a:t>LogiSon</a:t>
            </a:r>
            <a:r>
              <a:rPr lang="en-CA" sz="1800" dirty="0">
                <a:solidFill>
                  <a:schemeClr val="tx1"/>
                </a:solidFill>
              </a:rPr>
              <a:t> representative for content updates.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All Revit Families are ‘Face Based’.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All Revit Families have electrical and data.</a:t>
            </a: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connection points.</a:t>
            </a:r>
          </a:p>
        </p:txBody>
      </p:sp>
      <p:sp>
        <p:nvSpPr>
          <p:cNvPr id="38" name="Subtitle 2"/>
          <p:cNvSpPr txBox="1">
            <a:spLocks/>
          </p:cNvSpPr>
          <p:nvPr/>
        </p:nvSpPr>
        <p:spPr>
          <a:xfrm>
            <a:off x="179512" y="260648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800" dirty="0" err="1">
                <a:solidFill>
                  <a:schemeClr val="tx1"/>
                </a:solidFill>
              </a:rPr>
              <a:t>LogiSon</a:t>
            </a:r>
            <a:r>
              <a:rPr lang="en-CA" sz="2800" dirty="0">
                <a:solidFill>
                  <a:schemeClr val="tx1"/>
                </a:solidFill>
              </a:rPr>
              <a:t> Revit Families</a:t>
            </a:r>
          </a:p>
        </p:txBody>
      </p:sp>
    </p:spTree>
    <p:extLst>
      <p:ext uri="{BB962C8B-B14F-4D97-AF65-F5344CB8AC3E}">
        <p14:creationId xmlns:p14="http://schemas.microsoft.com/office/powerpoint/2010/main" val="1871991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868144" y="3551327"/>
            <a:ext cx="2736304" cy="2757993"/>
            <a:chOff x="268641" y="3911367"/>
            <a:chExt cx="2736304" cy="2757993"/>
          </a:xfrm>
        </p:grpSpPr>
        <p:sp>
          <p:nvSpPr>
            <p:cNvPr id="5" name="Subtitle 2"/>
            <p:cNvSpPr txBox="1">
              <a:spLocks/>
            </p:cNvSpPr>
            <p:nvPr/>
          </p:nvSpPr>
          <p:spPr>
            <a:xfrm>
              <a:off x="268641" y="6237312"/>
              <a:ext cx="2736304" cy="4320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CA" sz="1800" dirty="0">
                  <a:solidFill>
                    <a:schemeClr val="tx1"/>
                  </a:solidFill>
                </a:rPr>
                <a:t>3D Isometric Shaded</a:t>
              </a:r>
            </a:p>
            <a:p>
              <a:endParaRPr lang="en-CA" sz="1800" dirty="0">
                <a:solidFill>
                  <a:schemeClr val="tx1"/>
                </a:solidFill>
              </a:endParaRPr>
            </a:p>
          </p:txBody>
        </p:sp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948" y="3911367"/>
              <a:ext cx="2200275" cy="2381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Subtitle 2"/>
          <p:cNvSpPr txBox="1">
            <a:spLocks/>
          </p:cNvSpPr>
          <p:nvPr/>
        </p:nvSpPr>
        <p:spPr>
          <a:xfrm>
            <a:off x="177404" y="764704"/>
            <a:ext cx="5256584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800" b="1" dirty="0">
                <a:solidFill>
                  <a:schemeClr val="tx1"/>
                </a:solidFill>
              </a:rPr>
              <a:t>Failsafe Power Supply FPS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Revit File Name: </a:t>
            </a:r>
          </a:p>
          <a:p>
            <a:pPr algn="l"/>
            <a:r>
              <a:rPr lang="en-CA" sz="1800" dirty="0" err="1">
                <a:solidFill>
                  <a:schemeClr val="tx1"/>
                </a:solidFill>
              </a:rPr>
              <a:t>LogiSon_Failsafe_Power.rfa</a:t>
            </a: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79512" y="260648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800" dirty="0" err="1">
                <a:solidFill>
                  <a:schemeClr val="tx1"/>
                </a:solidFill>
              </a:rPr>
              <a:t>LogiSon</a:t>
            </a:r>
            <a:r>
              <a:rPr lang="en-CA" sz="2800" dirty="0">
                <a:solidFill>
                  <a:schemeClr val="tx1"/>
                </a:solidFill>
              </a:rPr>
              <a:t> Revit Families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71436" y="608903"/>
            <a:ext cx="2736304" cy="2587610"/>
            <a:chOff x="5771436" y="608903"/>
            <a:chExt cx="2736304" cy="2587610"/>
          </a:xfrm>
        </p:grpSpPr>
        <p:sp>
          <p:nvSpPr>
            <p:cNvPr id="10" name="Subtitle 2"/>
            <p:cNvSpPr txBox="1">
              <a:spLocks/>
            </p:cNvSpPr>
            <p:nvPr/>
          </p:nvSpPr>
          <p:spPr>
            <a:xfrm>
              <a:off x="5771436" y="2764465"/>
              <a:ext cx="2736304" cy="4320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CA" sz="1800" dirty="0">
                  <a:solidFill>
                    <a:schemeClr val="tx1"/>
                  </a:solidFill>
                </a:rPr>
                <a:t>Plan View</a:t>
              </a:r>
            </a:p>
            <a:p>
              <a:endParaRPr lang="en-CA" sz="1800" dirty="0">
                <a:solidFill>
                  <a:schemeClr val="tx1"/>
                </a:solidFill>
              </a:endParaRP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6271" y="608903"/>
              <a:ext cx="1948154" cy="21555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6491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076056" y="3474323"/>
            <a:ext cx="2736304" cy="1793364"/>
            <a:chOff x="5991073" y="4948004"/>
            <a:chExt cx="2736304" cy="1793364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9004" y="4948004"/>
              <a:ext cx="1784163" cy="1310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5991073" y="6309320"/>
              <a:ext cx="2736304" cy="4320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CA" sz="1800" dirty="0">
                  <a:solidFill>
                    <a:schemeClr val="tx1"/>
                  </a:solidFill>
                </a:rPr>
                <a:t>Sound Masking Unit: Ceiling</a:t>
              </a:r>
            </a:p>
            <a:p>
              <a:endParaRPr lang="en-CA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43608" y="1700808"/>
            <a:ext cx="3312368" cy="3566879"/>
            <a:chOff x="5982978" y="755279"/>
            <a:chExt cx="3312368" cy="3566879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9175" y="755279"/>
              <a:ext cx="1440160" cy="31348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5982978" y="3890110"/>
              <a:ext cx="3312368" cy="43204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CA" sz="1800" dirty="0">
                  <a:solidFill>
                    <a:schemeClr val="tx1"/>
                  </a:solidFill>
                </a:rPr>
                <a:t>Sound Masking Unit: Suspended</a:t>
              </a:r>
            </a:p>
            <a:p>
              <a:endParaRPr lang="en-CA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Subtitle 2"/>
          <p:cNvSpPr txBox="1">
            <a:spLocks/>
          </p:cNvSpPr>
          <p:nvPr/>
        </p:nvSpPr>
        <p:spPr>
          <a:xfrm>
            <a:off x="179512" y="260648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800" dirty="0" err="1">
                <a:solidFill>
                  <a:schemeClr val="tx1"/>
                </a:solidFill>
              </a:rPr>
              <a:t>LogiSon</a:t>
            </a:r>
            <a:r>
              <a:rPr lang="en-CA" sz="2800" dirty="0">
                <a:solidFill>
                  <a:schemeClr val="tx1"/>
                </a:solidFill>
              </a:rPr>
              <a:t> Revit Families</a:t>
            </a:r>
          </a:p>
        </p:txBody>
      </p:sp>
    </p:spTree>
    <p:extLst>
      <p:ext uri="{BB962C8B-B14F-4D97-AF65-F5344CB8AC3E}">
        <p14:creationId xmlns:p14="http://schemas.microsoft.com/office/powerpoint/2010/main" val="3326325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91316" y="2911796"/>
            <a:ext cx="2736304" cy="2757993"/>
            <a:chOff x="268641" y="3911367"/>
            <a:chExt cx="2736304" cy="2757993"/>
          </a:xfrm>
        </p:grpSpPr>
        <p:sp>
          <p:nvSpPr>
            <p:cNvPr id="12" name="Subtitle 2"/>
            <p:cNvSpPr txBox="1">
              <a:spLocks/>
            </p:cNvSpPr>
            <p:nvPr/>
          </p:nvSpPr>
          <p:spPr>
            <a:xfrm>
              <a:off x="268641" y="6237312"/>
              <a:ext cx="2736304" cy="4320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CA" sz="1800" dirty="0">
                  <a:solidFill>
                    <a:schemeClr val="tx1"/>
                  </a:solidFill>
                </a:rPr>
                <a:t>Failsafe Power Supply</a:t>
              </a:r>
            </a:p>
            <a:p>
              <a:endParaRPr lang="en-CA" sz="1800" dirty="0">
                <a:solidFill>
                  <a:schemeClr val="tx1"/>
                </a:solidFill>
              </a:endParaRPr>
            </a:p>
          </p:txBody>
        </p:sp>
        <p:pic>
          <p:nvPicPr>
            <p:cNvPr id="614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948" y="3911367"/>
              <a:ext cx="2200275" cy="2381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1445398" y="3783287"/>
            <a:ext cx="2736304" cy="1877961"/>
            <a:chOff x="3131840" y="4791399"/>
            <a:chExt cx="2736304" cy="1877961"/>
          </a:xfrm>
        </p:grpSpPr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3131840" y="6237312"/>
              <a:ext cx="2736304" cy="4320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CA" sz="1800" dirty="0">
                  <a:solidFill>
                    <a:schemeClr val="tx1"/>
                  </a:solidFill>
                </a:rPr>
                <a:t>Network Control Panel</a:t>
              </a:r>
            </a:p>
            <a:p>
              <a:endParaRPr lang="en-CA" sz="1800" dirty="0">
                <a:solidFill>
                  <a:schemeClr val="tx1"/>
                </a:solidFill>
              </a:endParaRPr>
            </a:p>
          </p:txBody>
        </p:sp>
        <p:pic>
          <p:nvPicPr>
            <p:cNvPr id="615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729" y="4791399"/>
              <a:ext cx="1152525" cy="1466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 14"/>
          <p:cNvGrpSpPr/>
          <p:nvPr/>
        </p:nvGrpSpPr>
        <p:grpSpPr>
          <a:xfrm>
            <a:off x="4594608" y="1603634"/>
            <a:ext cx="2736304" cy="1329851"/>
            <a:chOff x="171935" y="2382222"/>
            <a:chExt cx="2736304" cy="1329851"/>
          </a:xfrm>
        </p:grpSpPr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171935" y="3280025"/>
              <a:ext cx="2736304" cy="4320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CA" sz="1800" dirty="0">
                  <a:solidFill>
                    <a:schemeClr val="tx1"/>
                  </a:solidFill>
                </a:rPr>
                <a:t>Power Supply</a:t>
              </a:r>
            </a:p>
            <a:p>
              <a:endParaRPr lang="en-CA" sz="1800" dirty="0">
                <a:solidFill>
                  <a:schemeClr val="tx1"/>
                </a:solidFill>
              </a:endParaRPr>
            </a:p>
          </p:txBody>
        </p:sp>
        <p:pic>
          <p:nvPicPr>
            <p:cNvPr id="615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116" y="2382222"/>
              <a:ext cx="628650" cy="962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1415460" y="1628800"/>
            <a:ext cx="2736304" cy="1223036"/>
            <a:chOff x="3446152" y="1163880"/>
            <a:chExt cx="2736304" cy="1223036"/>
          </a:xfrm>
        </p:grpSpPr>
        <p:sp>
          <p:nvSpPr>
            <p:cNvPr id="10" name="Subtitle 2"/>
            <p:cNvSpPr txBox="1">
              <a:spLocks/>
            </p:cNvSpPr>
            <p:nvPr/>
          </p:nvSpPr>
          <p:spPr>
            <a:xfrm>
              <a:off x="3446152" y="1954868"/>
              <a:ext cx="2736304" cy="4320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CA" sz="1800" dirty="0">
                  <a:solidFill>
                    <a:schemeClr val="tx1"/>
                  </a:solidFill>
                </a:rPr>
                <a:t>Keypad</a:t>
              </a:r>
            </a:p>
            <a:p>
              <a:endParaRPr lang="en-CA" sz="1800" dirty="0">
                <a:solidFill>
                  <a:schemeClr val="tx1"/>
                </a:solidFill>
              </a:endParaRPr>
            </a:p>
          </p:txBody>
        </p:sp>
        <p:pic>
          <p:nvPicPr>
            <p:cNvPr id="6152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516" y="1163880"/>
              <a:ext cx="409575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8" name="Subtitle 2"/>
          <p:cNvSpPr txBox="1">
            <a:spLocks/>
          </p:cNvSpPr>
          <p:nvPr/>
        </p:nvSpPr>
        <p:spPr>
          <a:xfrm>
            <a:off x="179512" y="260648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800" dirty="0" err="1">
                <a:solidFill>
                  <a:schemeClr val="tx1"/>
                </a:solidFill>
              </a:rPr>
              <a:t>LogiSon</a:t>
            </a:r>
            <a:r>
              <a:rPr lang="en-CA" sz="2800" dirty="0">
                <a:solidFill>
                  <a:schemeClr val="tx1"/>
                </a:solidFill>
              </a:rPr>
              <a:t> Revit Families</a:t>
            </a:r>
          </a:p>
        </p:txBody>
      </p:sp>
    </p:spTree>
    <p:extLst>
      <p:ext uri="{BB962C8B-B14F-4D97-AF65-F5344CB8AC3E}">
        <p14:creationId xmlns:p14="http://schemas.microsoft.com/office/powerpoint/2010/main" val="4196361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ubtitle 2"/>
          <p:cNvSpPr txBox="1">
            <a:spLocks/>
          </p:cNvSpPr>
          <p:nvPr/>
        </p:nvSpPr>
        <p:spPr>
          <a:xfrm>
            <a:off x="179512" y="260648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800" dirty="0" err="1">
                <a:solidFill>
                  <a:schemeClr val="tx1"/>
                </a:solidFill>
              </a:rPr>
              <a:t>LogiSon</a:t>
            </a:r>
            <a:r>
              <a:rPr lang="en-CA" sz="2800" dirty="0">
                <a:solidFill>
                  <a:schemeClr val="tx1"/>
                </a:solidFill>
              </a:rPr>
              <a:t> Revit Families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141" y="3861048"/>
            <a:ext cx="244792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Subtitle 2"/>
          <p:cNvSpPr txBox="1">
            <a:spLocks/>
          </p:cNvSpPr>
          <p:nvPr/>
        </p:nvSpPr>
        <p:spPr>
          <a:xfrm>
            <a:off x="2618952" y="5165478"/>
            <a:ext cx="2736304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dirty="0">
                <a:solidFill>
                  <a:schemeClr val="tx1"/>
                </a:solidFill>
              </a:rPr>
              <a:t>Electrical Equipment </a:t>
            </a:r>
            <a:r>
              <a:rPr lang="en-CA" sz="1800" dirty="0" err="1">
                <a:solidFill>
                  <a:schemeClr val="tx1"/>
                </a:solidFill>
              </a:rPr>
              <a:t>Tag.rfa</a:t>
            </a: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1846360" y="2996952"/>
            <a:ext cx="4281489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dirty="0" err="1">
                <a:solidFill>
                  <a:schemeClr val="tx1"/>
                </a:solidFill>
              </a:rPr>
              <a:t>LogiSon_Network_Data_Device_Tag.rfa</a:t>
            </a:r>
            <a:endParaRPr lang="en-CA" sz="1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94984"/>
            <a:ext cx="27622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7391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976" y="3356992"/>
            <a:ext cx="2534545" cy="2052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77404" y="764704"/>
            <a:ext cx="5359572" cy="6093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800" b="1" dirty="0">
                <a:solidFill>
                  <a:schemeClr val="tx1"/>
                </a:solidFill>
              </a:rPr>
              <a:t>Sound Masking Unit, Ceiling Mount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Materials: 	</a:t>
            </a:r>
            <a:r>
              <a:rPr lang="en-CA" sz="1800" dirty="0" err="1">
                <a:solidFill>
                  <a:schemeClr val="tx1"/>
                </a:solidFill>
              </a:rPr>
              <a:t>LogiSon_Charcoal</a:t>
            </a:r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		</a:t>
            </a:r>
            <a:r>
              <a:rPr lang="en-CA" sz="1800" dirty="0" err="1">
                <a:solidFill>
                  <a:schemeClr val="tx1"/>
                </a:solidFill>
              </a:rPr>
              <a:t>LogiSon_White</a:t>
            </a:r>
            <a:endParaRPr lang="en-CA" sz="1800" dirty="0">
              <a:solidFill>
                <a:schemeClr val="tx1"/>
              </a:solidFill>
            </a:endParaRP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Types:		PNH-1</a:t>
            </a: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		PNH-1p</a:t>
            </a: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		PNH-1A</a:t>
            </a: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		SNH-1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Instance Parameter ‘Mark’ is address, ie.99, 100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Revit File Name: </a:t>
            </a:r>
            <a:r>
              <a:rPr lang="en-CA" sz="1800" dirty="0" err="1">
                <a:solidFill>
                  <a:schemeClr val="tx1"/>
                </a:solidFill>
              </a:rPr>
              <a:t>LogiSon_Sound_Masking_Unit_Ceiling.rfa</a:t>
            </a:r>
            <a:endParaRPr lang="en-CA" sz="1800" dirty="0">
              <a:solidFill>
                <a:schemeClr val="tx1"/>
              </a:solidFill>
            </a:endParaRP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436096" y="5465063"/>
            <a:ext cx="273630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b="1" dirty="0">
                <a:solidFill>
                  <a:schemeClr val="tx1"/>
                </a:solidFill>
              </a:rPr>
              <a:t>3D Isometric Shaded</a:t>
            </a:r>
            <a:endParaRPr lang="en-CA" sz="1800" dirty="0">
              <a:solidFill>
                <a:schemeClr val="tx1"/>
              </a:solidFill>
            </a:endParaRPr>
          </a:p>
          <a:p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436096" y="2528044"/>
            <a:ext cx="273630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b="1" dirty="0">
                <a:solidFill>
                  <a:schemeClr val="tx1"/>
                </a:solidFill>
              </a:rPr>
              <a:t>Typical Plan Symbol</a:t>
            </a:r>
            <a:endParaRPr lang="en-CA" sz="1800" dirty="0">
              <a:solidFill>
                <a:schemeClr val="tx1"/>
              </a:solidFill>
            </a:endParaRPr>
          </a:p>
          <a:p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79512" y="260648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800" dirty="0" err="1">
                <a:solidFill>
                  <a:schemeClr val="tx1"/>
                </a:solidFill>
              </a:rPr>
              <a:t>LogiSon</a:t>
            </a:r>
            <a:r>
              <a:rPr lang="en-CA" sz="2800" dirty="0">
                <a:solidFill>
                  <a:schemeClr val="tx1"/>
                </a:solidFill>
              </a:rPr>
              <a:t> Revit Families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348" y="764704"/>
            <a:ext cx="14478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2680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112" y="839090"/>
            <a:ext cx="2017989" cy="5329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044" y="1340768"/>
            <a:ext cx="1656184" cy="1977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6300192" y="6168898"/>
            <a:ext cx="273630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b="1" dirty="0">
                <a:solidFill>
                  <a:schemeClr val="tx1"/>
                </a:solidFill>
              </a:rPr>
              <a:t>3D Isometric Shaded</a:t>
            </a:r>
            <a:endParaRPr lang="en-CA" sz="1800" dirty="0">
              <a:solidFill>
                <a:schemeClr val="tx1"/>
              </a:solidFill>
            </a:endParaRPr>
          </a:p>
          <a:p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427984" y="3350427"/>
            <a:ext cx="273630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b="1" dirty="0">
                <a:solidFill>
                  <a:schemeClr val="tx1"/>
                </a:solidFill>
              </a:rPr>
              <a:t>Typical Plan Symbol</a:t>
            </a:r>
            <a:endParaRPr lang="en-CA" sz="1800" dirty="0">
              <a:solidFill>
                <a:schemeClr val="tx1"/>
              </a:solidFill>
            </a:endParaRPr>
          </a:p>
          <a:p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79512" y="260648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800" dirty="0" err="1">
                <a:solidFill>
                  <a:schemeClr val="tx1"/>
                </a:solidFill>
              </a:rPr>
              <a:t>LogiSon</a:t>
            </a:r>
            <a:r>
              <a:rPr lang="en-CA" sz="2800" dirty="0">
                <a:solidFill>
                  <a:schemeClr val="tx1"/>
                </a:solidFill>
              </a:rPr>
              <a:t> Revit Families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77404" y="764704"/>
            <a:ext cx="5359572" cy="6093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800" b="1" dirty="0">
                <a:solidFill>
                  <a:schemeClr val="tx1"/>
                </a:solidFill>
              </a:rPr>
              <a:t>Sound Masking Unit, Suspended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Materials: 	</a:t>
            </a:r>
            <a:r>
              <a:rPr lang="en-CA" sz="1800" dirty="0" err="1">
                <a:solidFill>
                  <a:schemeClr val="tx1"/>
                </a:solidFill>
              </a:rPr>
              <a:t>LogiSon_Charcoal</a:t>
            </a:r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		</a:t>
            </a:r>
            <a:r>
              <a:rPr lang="en-CA" sz="1800" dirty="0" err="1">
                <a:solidFill>
                  <a:schemeClr val="tx1"/>
                </a:solidFill>
              </a:rPr>
              <a:t>LogiSon_White</a:t>
            </a:r>
            <a:endParaRPr lang="en-CA" sz="1800" dirty="0">
              <a:solidFill>
                <a:schemeClr val="tx1"/>
              </a:solidFill>
            </a:endParaRP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Types:		PNH-1</a:t>
            </a: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		PNH-1p</a:t>
            </a: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		PNH-1A</a:t>
            </a: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		SNH-1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Instance Parameter ‘Mark’ is address, ie.99, 100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Revit File Name: </a:t>
            </a:r>
            <a:r>
              <a:rPr lang="en-CA" sz="1800" dirty="0" err="1">
                <a:solidFill>
                  <a:schemeClr val="tx1"/>
                </a:solidFill>
              </a:rPr>
              <a:t>LogiSon_Sound_Masking_Unit_Suspended.rfa</a:t>
            </a:r>
            <a:endParaRPr lang="en-CA" sz="1800" dirty="0">
              <a:solidFill>
                <a:schemeClr val="tx1"/>
              </a:solidFill>
            </a:endParaRP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n-C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6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77404" y="764704"/>
            <a:ext cx="5256584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800" b="1" dirty="0">
                <a:solidFill>
                  <a:schemeClr val="tx1"/>
                </a:solidFill>
              </a:rPr>
              <a:t>Keypad</a:t>
            </a: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Revit File Name: </a:t>
            </a:r>
          </a:p>
          <a:p>
            <a:pPr algn="l"/>
            <a:r>
              <a:rPr lang="en-CA" sz="1800" dirty="0" err="1">
                <a:solidFill>
                  <a:schemeClr val="tx1"/>
                </a:solidFill>
              </a:rPr>
              <a:t>LogiSon_Keypad.rfa</a:t>
            </a: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79512" y="260648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800" dirty="0" err="1">
                <a:solidFill>
                  <a:schemeClr val="tx1"/>
                </a:solidFill>
              </a:rPr>
              <a:t>LogiSon</a:t>
            </a:r>
            <a:r>
              <a:rPr lang="en-CA" sz="2800" dirty="0">
                <a:solidFill>
                  <a:schemeClr val="tx1"/>
                </a:solidFill>
              </a:rPr>
              <a:t> Revit Families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5056190" y="2709801"/>
            <a:ext cx="3312367" cy="523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dirty="0">
                <a:solidFill>
                  <a:schemeClr val="tx1"/>
                </a:solidFill>
              </a:rPr>
              <a:t>2D Plan View</a:t>
            </a:r>
          </a:p>
          <a:p>
            <a:endParaRPr lang="en-CA" sz="180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260976" y="4519022"/>
            <a:ext cx="3312367" cy="1285005"/>
            <a:chOff x="5056190" y="4987591"/>
            <a:chExt cx="3312367" cy="1285005"/>
          </a:xfrm>
        </p:grpSpPr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5056190" y="5749591"/>
              <a:ext cx="3312367" cy="5230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CA" sz="1800" dirty="0">
                  <a:solidFill>
                    <a:schemeClr val="tx1"/>
                  </a:solidFill>
                </a:rPr>
                <a:t>3D Isometric View</a:t>
              </a:r>
            </a:p>
            <a:p>
              <a:endParaRPr lang="en-CA" sz="1800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7585" y="4987591"/>
              <a:ext cx="409575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321" y="1349219"/>
            <a:ext cx="308610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764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77404" y="764704"/>
            <a:ext cx="5256584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800" b="1" dirty="0">
                <a:solidFill>
                  <a:schemeClr val="tx1"/>
                </a:solidFill>
              </a:rPr>
              <a:t>Network Control Panel</a:t>
            </a: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Revit File Name: </a:t>
            </a:r>
          </a:p>
          <a:p>
            <a:pPr algn="l"/>
            <a:r>
              <a:rPr lang="en-CA" sz="1800" dirty="0" err="1">
                <a:solidFill>
                  <a:schemeClr val="tx1"/>
                </a:solidFill>
              </a:rPr>
              <a:t>LogiSon_Network_Control_Panel.rfa</a:t>
            </a: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79512" y="260648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800" dirty="0" err="1">
                <a:solidFill>
                  <a:schemeClr val="tx1"/>
                </a:solidFill>
              </a:rPr>
              <a:t>LogiSon</a:t>
            </a:r>
            <a:r>
              <a:rPr lang="en-CA" sz="2800" dirty="0">
                <a:solidFill>
                  <a:schemeClr val="tx1"/>
                </a:solidFill>
              </a:rPr>
              <a:t> Revit Families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056190" y="3999275"/>
            <a:ext cx="3312367" cy="2273321"/>
            <a:chOff x="3131840" y="4791399"/>
            <a:chExt cx="2736304" cy="1877961"/>
          </a:xfrm>
        </p:grpSpPr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3131840" y="6237312"/>
              <a:ext cx="2736304" cy="4320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CA" sz="1800" dirty="0">
                  <a:solidFill>
                    <a:schemeClr val="tx1"/>
                  </a:solidFill>
                </a:rPr>
                <a:t>3D Isometric View</a:t>
              </a:r>
            </a:p>
            <a:p>
              <a:endParaRPr lang="en-CA" sz="1800" dirty="0">
                <a:solidFill>
                  <a:schemeClr val="tx1"/>
                </a:solidFill>
              </a:endParaRPr>
            </a:p>
          </p:txBody>
        </p:sp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729" y="4791399"/>
              <a:ext cx="1152525" cy="1466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77074"/>
            <a:ext cx="2696572" cy="2091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5228746" y="2924944"/>
            <a:ext cx="3312367" cy="523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dirty="0">
                <a:solidFill>
                  <a:schemeClr val="tx1"/>
                </a:solidFill>
              </a:rPr>
              <a:t>2D Plan View</a:t>
            </a:r>
          </a:p>
          <a:p>
            <a:endParaRPr lang="en-C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197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77404" y="764704"/>
            <a:ext cx="5256584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800" b="1" dirty="0">
                <a:solidFill>
                  <a:schemeClr val="tx1"/>
                </a:solidFill>
              </a:rPr>
              <a:t>Power Supply</a:t>
            </a: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Revit File Name: </a:t>
            </a:r>
          </a:p>
          <a:p>
            <a:pPr algn="l"/>
            <a:r>
              <a:rPr lang="en-CA" sz="1800" dirty="0">
                <a:solidFill>
                  <a:schemeClr val="tx1"/>
                </a:solidFill>
              </a:rPr>
              <a:t>LogiSon_Power_Supply_PS3.rfa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79512" y="260648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800" dirty="0" err="1">
                <a:solidFill>
                  <a:schemeClr val="tx1"/>
                </a:solidFill>
              </a:rPr>
              <a:t>LogiSon</a:t>
            </a:r>
            <a:r>
              <a:rPr lang="en-CA" sz="2800" dirty="0">
                <a:solidFill>
                  <a:schemeClr val="tx1"/>
                </a:solidFill>
              </a:rPr>
              <a:t> Revit Families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5056190" y="2709801"/>
            <a:ext cx="3312367" cy="523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dirty="0">
                <a:solidFill>
                  <a:schemeClr val="tx1"/>
                </a:solidFill>
              </a:rPr>
              <a:t>2D Plan View</a:t>
            </a:r>
          </a:p>
          <a:p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5044378" y="5308549"/>
            <a:ext cx="3312367" cy="523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dirty="0">
                <a:solidFill>
                  <a:schemeClr val="tx1"/>
                </a:solidFill>
              </a:rPr>
              <a:t>3D Isometric View</a:t>
            </a:r>
          </a:p>
          <a:p>
            <a:endParaRPr lang="en-CA" sz="1800" dirty="0">
              <a:solidFill>
                <a:schemeClr val="tx1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323" y="1052451"/>
            <a:ext cx="15621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804" y="4318997"/>
            <a:ext cx="62865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84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Polding</dc:creator>
  <cp:lastModifiedBy>Nana Haslund</cp:lastModifiedBy>
  <cp:revision>60</cp:revision>
  <dcterms:created xsi:type="dcterms:W3CDTF">2011-10-24T16:45:59Z</dcterms:created>
  <dcterms:modified xsi:type="dcterms:W3CDTF">2024-03-08T09:57:07Z</dcterms:modified>
</cp:coreProperties>
</file>